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8"/>
  </p:notesMasterIdLst>
  <p:sldIdLst>
    <p:sldId id="309" r:id="rId2"/>
    <p:sldId id="290" r:id="rId3"/>
    <p:sldId id="320" r:id="rId4"/>
    <p:sldId id="321" r:id="rId5"/>
    <p:sldId id="325" r:id="rId6"/>
    <p:sldId id="310" r:id="rId7"/>
  </p:sldIdLst>
  <p:sldSz cx="9144000" cy="5143500" type="screen16x9"/>
  <p:notesSz cx="6834188" cy="9979025"/>
  <p:embeddedFontLst>
    <p:embeddedFont>
      <p:font typeface="仿宋" pitchFamily="49" charset="-122"/>
      <p:regular r:id="rId9"/>
    </p:embeddedFont>
    <p:embeddedFont>
      <p:font typeface="微软雅黑" pitchFamily="34" charset="-122"/>
      <p:regular r:id="rId10"/>
      <p:bold r:id="rId11"/>
    </p:embeddedFont>
    <p:embeddedFont>
      <p:font typeface="仿宋_GB2312" charset="-122"/>
      <p:regular r:id="rId12"/>
    </p:embeddedFont>
    <p:embeddedFont>
      <p:font typeface="Calibri" pitchFamily="34" charset="0"/>
      <p:regular r:id="rId13"/>
      <p:bold r:id="rId14"/>
      <p:italic r:id="rId15"/>
      <p:boldItalic r:id="rId16"/>
    </p:embeddedFont>
    <p:embeddedFont>
      <p:font typeface="华文中宋" pitchFamily="2" charset="-122"/>
      <p:regular r:id="rId17"/>
    </p:embeddedFont>
  </p:embeddedFontLst>
  <p:custDataLst>
    <p:tags r:id="rId18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45" autoAdjust="0"/>
    <p:restoredTop sz="94556" autoAdjust="0"/>
  </p:normalViewPr>
  <p:slideViewPr>
    <p:cSldViewPr>
      <p:cViewPr>
        <p:scale>
          <a:sx n="88" d="100"/>
          <a:sy n="88" d="100"/>
        </p:scale>
        <p:origin x="-108" y="-162"/>
      </p:cViewPr>
      <p:guideLst>
        <p:guide orient="horz" pos="1620"/>
        <p:guide pos="2868"/>
      </p:guideLst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0688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71913" y="0"/>
            <a:ext cx="2960687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buFont typeface="Arial" panose="020B0604020202020204" pitchFamily="34" charset="0"/>
              <a:buNone/>
              <a:defRPr sz="1200"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0CDBE4D7-63AD-4ABA-89B0-0101617B61D8}" type="datetimeFigureOut">
              <a:rPr lang="zh-CN" altLang="en-US"/>
              <a:t>2020/11/26</a:t>
            </a:fld>
            <a:endParaRPr lang="zh-CN" altLang="en-US"/>
          </a:p>
        </p:txBody>
      </p:sp>
      <p:sp>
        <p:nvSpPr>
          <p:cNvPr id="3076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90488" y="747713"/>
            <a:ext cx="6653212" cy="3743325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备注占位符 4"/>
          <p:cNvSpPr>
            <a:spLocks noGrp="1" noChangeArrowheads="1"/>
          </p:cNvSpPr>
          <p:nvPr>
            <p:ph type="body" sz="quarter" idx="9"/>
          </p:nvPr>
        </p:nvSpPr>
        <p:spPr bwMode="auto">
          <a:xfrm>
            <a:off x="684213" y="4740275"/>
            <a:ext cx="5467350" cy="449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78963"/>
            <a:ext cx="2960688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71913" y="9478963"/>
            <a:ext cx="2960687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640A20FB-8464-4CB1-B943-C16692F168CB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93410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5"/>
            <a:ext cx="7772400" cy="1102519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B84DB-2A80-4453-B398-F56A4B2C31A7}" type="datetimeFigureOut">
              <a:rPr lang="zh-CN" altLang="en-US"/>
              <a:t>2020/11/26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1E751F-D0E2-4919-B7DB-03A460F9B0A2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B84DB-2A80-4453-B398-F56A4B2C31A7}" type="datetimeFigureOut">
              <a:rPr lang="zh-CN" altLang="en-US"/>
              <a:t>2020/11/26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25F185-2A9D-461B-81EF-549C1D381A94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5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7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B84DB-2A80-4453-B398-F56A4B2C31A7}" type="datetimeFigureOut">
              <a:rPr lang="zh-CN" altLang="en-US"/>
              <a:t>2020/11/26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F015BA-6290-4266-BC7A-7DBEACC550B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B84DB-2A80-4453-B398-F56A4B2C31A7}" type="datetimeFigureOut">
              <a:rPr lang="zh-CN" altLang="en-US"/>
              <a:t>2020/11/26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2164BD-3ED2-4539-A877-B71F94C6D204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2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2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B84DB-2A80-4453-B398-F56A4B2C31A7}" type="datetimeFigureOut">
              <a:rPr lang="zh-CN" altLang="en-US"/>
              <a:t>2020/11/26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97199C-74FE-462A-9B43-CFB02576704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B84DB-2A80-4453-B398-F56A4B2C31A7}" type="datetimeFigureOut">
              <a:rPr lang="zh-CN" altLang="en-US"/>
              <a:t>2020/11/26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AEE9E1-0D1D-4CA8-96C6-BAD5D2FCE5F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B84DB-2A80-4453-B398-F56A4B2C31A7}" type="datetimeFigureOut">
              <a:rPr lang="zh-CN" altLang="en-US"/>
              <a:t>2020/11/26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711BC9-471B-4A8A-8C79-E6B105511E24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94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5365" indent="0">
              <a:buNone/>
              <a:defRPr sz="900"/>
            </a:lvl6pPr>
            <a:lvl7pPr marL="2742565" indent="0">
              <a:buNone/>
              <a:defRPr sz="900"/>
            </a:lvl7pPr>
            <a:lvl8pPr marL="3199765" indent="0">
              <a:buNone/>
              <a:defRPr sz="900"/>
            </a:lvl8pPr>
            <a:lvl9pPr marL="3656965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B84DB-2A80-4453-B398-F56A4B2C31A7}" type="datetimeFigureOut">
              <a:rPr lang="zh-CN" altLang="en-US"/>
              <a:t>2020/11/26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870EB4-235F-4F95-8AD1-CEF18970D7B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5365" indent="0">
              <a:buNone/>
              <a:defRPr sz="2000"/>
            </a:lvl6pPr>
            <a:lvl7pPr marL="2742565" indent="0">
              <a:buNone/>
              <a:defRPr sz="2000"/>
            </a:lvl7pPr>
            <a:lvl8pPr marL="3199765" indent="0">
              <a:buNone/>
              <a:defRPr sz="2000"/>
            </a:lvl8pPr>
            <a:lvl9pPr marL="3656965" indent="0">
              <a:buNone/>
              <a:defRPr sz="2000"/>
            </a:lvl9pPr>
          </a:lstStyle>
          <a:p>
            <a:pPr lvl="0"/>
            <a:r>
              <a:rPr lang="zh-CN" altLang="en-US" noProof="1" smtClean="0"/>
              <a:t>单击图标添加图片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9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5365" indent="0">
              <a:buNone/>
              <a:defRPr sz="900"/>
            </a:lvl6pPr>
            <a:lvl7pPr marL="2742565" indent="0">
              <a:buNone/>
              <a:defRPr sz="900"/>
            </a:lvl7pPr>
            <a:lvl8pPr marL="3199765" indent="0">
              <a:buNone/>
              <a:defRPr sz="900"/>
            </a:lvl8pPr>
            <a:lvl9pPr marL="3656965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B84DB-2A80-4453-B398-F56A4B2C31A7}" type="datetimeFigureOut">
              <a:rPr lang="zh-CN" altLang="en-US"/>
              <a:t>2020/11/26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30A91B-4F15-41B4-8117-01E07159F6B9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B84DB-2A80-4453-B398-F56A4B2C31A7}" type="datetimeFigureOut">
              <a:rPr lang="zh-CN" altLang="en-US"/>
              <a:t>2020/11/26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624F5A-93D8-43B8-9C4A-19C15CA813A4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B84DB-2A80-4453-B398-F56A4B2C31A7}" type="datetimeFigureOut">
              <a:rPr lang="zh-CN" altLang="en-US"/>
              <a:t>2020/11/26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0538AE-904D-485C-B772-699C96F4CCA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 bwMode="auto"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8D3468-4093-46FE-9D07-FC412D52BC2F}" type="datetimeFigureOut">
              <a:rPr lang="zh-CN" altLang="en-US"/>
              <a:t>2020/11/26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EADAD1-2AD4-49B8-9A72-E61B334FEFE2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4" rIns="91428" bIns="45714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9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4" rIns="91428" bIns="45714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l" fontAlgn="auto">
              <a:buFont typeface="Arial" panose="020B0604020202020204" pitchFamily="34" charset="0"/>
              <a:buNone/>
              <a:defRPr sz="1200"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E9B84DB-2A80-4453-B398-F56A4B2C31A7}" type="datetimeFigureOut">
              <a:rPr lang="zh-CN" altLang="en-US"/>
              <a:t>2020/11/26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ctr" fontAlgn="auto">
              <a:buFont typeface="Arial" panose="020B0604020202020204" pitchFamily="34" charset="0"/>
              <a:buNone/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28" tIns="45714" rIns="91428" bIns="45714" numCol="1" anchor="ctr" anchorCtr="0" compatLnSpc="1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1256A18D-CD02-4F8F-BC43-F9B38A06356F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1355293" y="1059582"/>
            <a:ext cx="6417142" cy="923330"/>
          </a:xfrm>
          <a:prstGeom prst="rect">
            <a:avLst/>
          </a:prstGeom>
        </p:spPr>
        <p:txBody>
          <a:bodyPr wrap="none" lIns="91428" tIns="45714" rIns="91428" bIns="45714">
            <a:spAutoFit/>
          </a:bodyPr>
          <a:lstStyle/>
          <a:p>
            <a:pPr algn="ctr" fontAlgn="auto">
              <a:defRPr/>
            </a:pPr>
            <a:r>
              <a:rPr lang="zh-TW" altLang="en-US" sz="5400" b="1" cap="all" noProof="1"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dobe 繁黑體 Std B" pitchFamily="34" charset="-128"/>
                <a:ea typeface="Adobe 繁黑體 Std B" pitchFamily="34" charset="-128"/>
              </a:rPr>
              <a:t>陽光能源集團電子報</a:t>
            </a:r>
            <a:endParaRPr lang="zh-CN" altLang="en-US" sz="5400" b="1" cap="all" noProof="1">
              <a:solidFill>
                <a:srgbClr val="C0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38641" y="4299941"/>
            <a:ext cx="410240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zh-CN" sz="3600" b="1" noProof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2020</a:t>
            </a:r>
            <a:r>
              <a:rPr lang="zh-CN" altLang="en-US" sz="3600" b="1" noProof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年</a:t>
            </a:r>
            <a:r>
              <a:rPr lang="zh-CN" altLang="en-US" sz="3600" b="1" noProof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第三十</a:t>
            </a:r>
            <a:r>
              <a:rPr lang="zh-CN" altLang="en-US" sz="3600" b="1" noProof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六</a:t>
            </a:r>
            <a:r>
              <a:rPr lang="zh-CN" altLang="en-US" sz="3600" b="1" noProof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期</a:t>
            </a:r>
            <a:endParaRPr lang="zh-CN" altLang="en-US" sz="3600" b="1" noProof="1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accent1">
                  <a:lumMod val="75000"/>
                </a:schemeClr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410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850"/>
            <a:ext cx="140335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图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-15875"/>
            <a:ext cx="9121775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3059832" y="3259455"/>
            <a:ext cx="5868144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b="1" noProof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</a:rPr>
              <a:t>團結協作、攻堅克難、大膽創新、自主</a:t>
            </a:r>
            <a:r>
              <a:rPr lang="zh-TW" altLang="en-US" b="1" noProof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</a:rPr>
              <a:t>改造 </a:t>
            </a:r>
            <a:r>
              <a:rPr lang="zh-CN" altLang="en-US" b="1" noProof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</a:rPr>
              <a:t>   </a:t>
            </a:r>
            <a:r>
              <a:rPr lang="en-US" altLang="zh-CN" b="1" noProof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</a:rPr>
              <a:t>——   </a:t>
            </a:r>
            <a:r>
              <a:rPr lang="en-US" altLang="zh-CN" b="1" noProof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</a:rPr>
              <a:t>03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80" y="-7938"/>
            <a:ext cx="9152880" cy="5151438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458540" y="551844"/>
            <a:ext cx="8218040" cy="496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_GB2312" panose="02010609030101010101" pitchFamily="49" charset="-122"/>
                <a:ea typeface="仿宋_GB2312" panose="02010609030101010101" pitchFamily="49" charset="-122"/>
              </a:rPr>
              <a:t>    </a:t>
            </a:r>
            <a:endParaRPr lang="en-US" altLang="zh-CN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51349" y="139067"/>
            <a:ext cx="61189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b="1" noProof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繁黑體 Std B" pitchFamily="34" charset="-128"/>
                <a:ea typeface="Adobe 繁黑體 Std B" pitchFamily="34" charset="-128"/>
              </a:rPr>
              <a:t>團結協作、攻堅克難、大膽創新、自主改造 </a:t>
            </a:r>
            <a:endParaRPr lang="zh-TW" altLang="en-US" sz="2400" b="1" noProof="1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44830" y="800100"/>
            <a:ext cx="8274685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TW" alt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    為</a:t>
            </a: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滿足行業 </a:t>
            </a:r>
            <a:r>
              <a:rPr lang="en-US" altLang="zh-TW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M6 </a:t>
            </a: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矽片的需求，晶體公司自 </a:t>
            </a:r>
            <a:r>
              <a:rPr lang="en-US" altLang="zh-TW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2020 </a:t>
            </a: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年 </a:t>
            </a:r>
            <a:r>
              <a:rPr lang="en-US" altLang="zh-TW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7 </a:t>
            </a: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月份開始陸續進行</a:t>
            </a:r>
            <a:r>
              <a:rPr lang="en-US" altLang="zh-TW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G</a:t>
            </a: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１向 </a:t>
            </a:r>
            <a:r>
              <a:rPr lang="en-US" altLang="zh-TW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M6 </a:t>
            </a: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產品規格的轉型，而產線現有的部分後道工序老舊設備不具備 </a:t>
            </a:r>
            <a:r>
              <a:rPr lang="en-US" altLang="zh-TW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M6 </a:t>
            </a: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矽片的生產能力，需盡快進行改造。</a:t>
            </a:r>
          </a:p>
          <a:p>
            <a:pPr>
              <a:lnSpc>
                <a:spcPct val="200000"/>
              </a:lnSpc>
            </a:pP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    為節省改造成本，切片生技部主動提出嘗試自行改造，並組建由郭躍任組長、生技和設備人員共同組成的“後道老舊設備改造小組”。該小組經多次討論、推理、論證後確定了插片機、 清洗機、分選機的改造方案。在插片機原 </a:t>
            </a:r>
            <a:r>
              <a:rPr lang="en-US" altLang="zh-TW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G1 </a:t>
            </a: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矽片上料工裝尺寸嚴重不足的情況下，小組通過調整側、後擋板尺寸及自制 </a:t>
            </a:r>
            <a:r>
              <a:rPr lang="en-US" altLang="zh-TW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L </a:t>
            </a: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型側噴件、薄型固定板等創新型改造，滿足插片需求；為解決清洗機 </a:t>
            </a:r>
            <a:r>
              <a:rPr lang="en-US" altLang="zh-TW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M6 </a:t>
            </a: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矽片因片面大而產生的粘片問題，小組多次研究慢提拉系</a:t>
            </a:r>
          </a:p>
        </p:txBody>
      </p:sp>
      <p:sp>
        <p:nvSpPr>
          <p:cNvPr id="4" name="矩形 3"/>
          <p:cNvSpPr/>
          <p:nvPr/>
        </p:nvSpPr>
        <p:spPr>
          <a:xfrm>
            <a:off x="5762660" y="600731"/>
            <a:ext cx="30572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——</a:t>
            </a:r>
            <a:r>
              <a:rPr lang="zh-TW" altLang="en-US" sz="1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晶體公司後道老舊設備改造小組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80" y="-7938"/>
            <a:ext cx="9152880" cy="5151438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458540" y="551844"/>
            <a:ext cx="8218040" cy="496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_GB2312" panose="02010609030101010101" pitchFamily="49" charset="-122"/>
                <a:ea typeface="仿宋_GB2312" panose="02010609030101010101" pitchFamily="49" charset="-122"/>
              </a:rPr>
              <a:t>    </a:t>
            </a:r>
            <a:endParaRPr lang="en-US" altLang="zh-CN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34645" y="267970"/>
            <a:ext cx="8514080" cy="4435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統，並由大家集思廣益確定改動小、成本低的慢提拉槽架增高的簡潔方案，粘片問題改善效果明顯。在臺達分選機上料工裝嚴重制約片盒裝夾的情況下，小組研發並自制前、側定位擋塊，調整檢測模組和優化參數，最終實現 </a:t>
            </a:r>
            <a:r>
              <a:rPr lang="en-US" altLang="zh-TW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M6 </a:t>
            </a: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矽片的順暢流轉和檢測能力。</a:t>
            </a:r>
          </a:p>
          <a:p>
            <a:pPr>
              <a:lnSpc>
                <a:spcPct val="200000"/>
              </a:lnSpc>
            </a:pP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    經過改造小組業務部門壹個多月的共同努力及密切配合，不僅圓滿完成改造且經跟蹤、驗證，數據穩定，改造後的設備已具備 </a:t>
            </a:r>
            <a:r>
              <a:rPr lang="en-US" altLang="zh-TW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M6 </a:t>
            </a: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矽片的流轉能力，可以滿足臨時提產需求，改造費用僅為廠家改造費用的</a:t>
            </a:r>
            <a:r>
              <a:rPr lang="en-US" altLang="zh-TW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16%</a:t>
            </a: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，合計節省資金 </a:t>
            </a:r>
            <a:r>
              <a:rPr lang="en-US" altLang="zh-TW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50.6 </a:t>
            </a: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萬元。</a:t>
            </a:r>
          </a:p>
          <a:p>
            <a:pPr>
              <a:lnSpc>
                <a:spcPct val="200000"/>
              </a:lnSpc>
            </a:pP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    晶體公司後道老舊設備改造小組成員攻堅克難、大膽創新，是全體員工學習的榜樣，晶體公司全員在今後的工作中必將註重成本、關註細節， 群策群力、共創共贏，為集團公司的發展貢獻力量</a:t>
            </a:r>
            <a:r>
              <a:rPr lang="zh-TW" alt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。</a:t>
            </a:r>
            <a:endParaRPr lang="zh-TW" alt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80" y="-7938"/>
            <a:ext cx="9152880" cy="5151438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458540" y="551844"/>
            <a:ext cx="8218040" cy="496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_GB2312" panose="02010609030101010101" pitchFamily="49" charset="-122"/>
                <a:ea typeface="仿宋_GB2312" panose="02010609030101010101" pitchFamily="49" charset="-122"/>
              </a:rPr>
              <a:t>    </a:t>
            </a:r>
            <a:endParaRPr lang="en-US" altLang="zh-CN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660" y="188595"/>
            <a:ext cx="4924425" cy="45967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图片 2" descr="微信图片_201801181425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-15875"/>
            <a:ext cx="9178926" cy="517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2"/>
          <p:cNvSpPr>
            <a:spLocks noChangeArrowheads="1"/>
          </p:cNvSpPr>
          <p:nvPr/>
        </p:nvSpPr>
        <p:spPr bwMode="auto">
          <a:xfrm>
            <a:off x="107950" y="4300538"/>
            <a:ext cx="2569910" cy="58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8" tIns="45714" rIns="91428" bIns="45714">
            <a:spAutoFit/>
          </a:bodyPr>
          <a:lstStyle/>
          <a:p>
            <a:r>
              <a:rPr lang="en-US" altLang="zh-CN" sz="3200" b="1" noProof="1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2020-10-30</a:t>
            </a:r>
            <a:endParaRPr lang="en-US" altLang="zh-CN" sz="3200" b="1" noProof="1"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OC_GUID" val="{47f43b0e-1d13-44a0-b71c-9e159a791d57}"/>
</p:tagLst>
</file>

<file path=ppt/theme/theme1.xml><?xml version="1.0" encoding="utf-8"?>
<a:theme xmlns:a="http://schemas.openxmlformats.org/drawingml/2006/main" name="电子报第三十六期 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电子报第三十六期 </Template>
  <TotalTime>2</TotalTime>
  <Words>566</Words>
  <Application>Microsoft Office PowerPoint</Application>
  <PresentationFormat>全屏显示(16:9)</PresentationFormat>
  <Paragraphs>14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5" baseType="lpstr">
      <vt:lpstr>Arial</vt:lpstr>
      <vt:lpstr>宋体</vt:lpstr>
      <vt:lpstr>仿宋</vt:lpstr>
      <vt:lpstr>微软雅黑</vt:lpstr>
      <vt:lpstr>仿宋_GB2312</vt:lpstr>
      <vt:lpstr>Adobe 繁黑體 Std B</vt:lpstr>
      <vt:lpstr>Calibri</vt:lpstr>
      <vt:lpstr>华文中宋</vt:lpstr>
      <vt:lpstr>电子报第三十六期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User</cp:lastModifiedBy>
  <cp:revision>1</cp:revision>
  <dcterms:created xsi:type="dcterms:W3CDTF">2020-11-26T01:56:45Z</dcterms:created>
  <dcterms:modified xsi:type="dcterms:W3CDTF">2020-11-26T01:59:24Z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2052-11.1.0.10072</vt:lpwstr>
  </property>
</Properties>
</file>